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Quattrocento Sans" panose="020B05020500000200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i4p9SwcS0PbY/7XLtHAiooYu5g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647B18-E41D-4C25-BA04-6A8BA617AD90}" v="15" dt="2023-04-05T20:07:20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customschemas.google.com/relationships/presentationmetadata" Target="meta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hal Yogurtcuoglu" userId="S::student_nihal@techionista-academy.com::ed770029-e918-4666-b667-fce1762e4410" providerId="AD" clId="Web-{30647B18-E41D-4C25-BA04-6A8BA617AD90}"/>
    <pc:docChg chg="addSld modSld">
      <pc:chgData name="Nihal Yogurtcuoglu" userId="S::student_nihal@techionista-academy.com::ed770029-e918-4666-b667-fce1762e4410" providerId="AD" clId="Web-{30647B18-E41D-4C25-BA04-6A8BA617AD90}" dt="2023-04-05T20:07:20.455" v="79" actId="1076"/>
      <pc:docMkLst>
        <pc:docMk/>
      </pc:docMkLst>
      <pc:sldChg chg="addSp delSp modSp add replId">
        <pc:chgData name="Nihal Yogurtcuoglu" userId="S::student_nihal@techionista-academy.com::ed770029-e918-4666-b667-fce1762e4410" providerId="AD" clId="Web-{30647B18-E41D-4C25-BA04-6A8BA617AD90}" dt="2023-04-05T20:07:20.455" v="79" actId="1076"/>
        <pc:sldMkLst>
          <pc:docMk/>
          <pc:sldMk cId="3919996944" sldId="267"/>
        </pc:sldMkLst>
        <pc:spChg chg="mod">
          <ac:chgData name="Nihal Yogurtcuoglu" userId="S::student_nihal@techionista-academy.com::ed770029-e918-4666-b667-fce1762e4410" providerId="AD" clId="Web-{30647B18-E41D-4C25-BA04-6A8BA617AD90}" dt="2023-04-05T20:01:23.179" v="4" actId="20577"/>
          <ac:spMkLst>
            <pc:docMk/>
            <pc:sldMk cId="3919996944" sldId="267"/>
            <ac:spMk id="167" creationId="{00000000-0000-0000-0000-000000000000}"/>
          </ac:spMkLst>
        </pc:spChg>
        <pc:graphicFrameChg chg="add del mod modGraphic">
          <ac:chgData name="Nihal Yogurtcuoglu" userId="S::student_nihal@techionista-academy.com::ed770029-e918-4666-b667-fce1762e4410" providerId="AD" clId="Web-{30647B18-E41D-4C25-BA04-6A8BA617AD90}" dt="2023-04-05T20:04:18.168" v="46"/>
          <ac:graphicFrameMkLst>
            <pc:docMk/>
            <pc:sldMk cId="3919996944" sldId="267"/>
            <ac:graphicFrameMk id="2" creationId="{FDD67571-2E15-4985-806E-D1868B9080FA}"/>
          </ac:graphicFrameMkLst>
        </pc:graphicFrameChg>
        <pc:graphicFrameChg chg="add mod modGraphic">
          <ac:chgData name="Nihal Yogurtcuoglu" userId="S::student_nihal@techionista-academy.com::ed770029-e918-4666-b667-fce1762e4410" providerId="AD" clId="Web-{30647B18-E41D-4C25-BA04-6A8BA617AD90}" dt="2023-04-05T20:07:15.595" v="78" actId="1076"/>
          <ac:graphicFrameMkLst>
            <pc:docMk/>
            <pc:sldMk cId="3919996944" sldId="267"/>
            <ac:graphicFrameMk id="440" creationId="{489D1051-BD77-2215-6BFB-1EC2E7E3C432}"/>
          </ac:graphicFrameMkLst>
        </pc:graphicFrameChg>
        <pc:picChg chg="del">
          <ac:chgData name="Nihal Yogurtcuoglu" userId="S::student_nihal@techionista-academy.com::ed770029-e918-4666-b667-fce1762e4410" providerId="AD" clId="Web-{30647B18-E41D-4C25-BA04-6A8BA617AD90}" dt="2023-04-05T20:00:54.850" v="1"/>
          <ac:picMkLst>
            <pc:docMk/>
            <pc:sldMk cId="3919996944" sldId="267"/>
            <ac:picMk id="169" creationId="{00000000-0000-0000-0000-000000000000}"/>
          </ac:picMkLst>
        </pc:picChg>
        <pc:picChg chg="add mod">
          <ac:chgData name="Nihal Yogurtcuoglu" userId="S::student_nihal@techionista-academy.com::ed770029-e918-4666-b667-fce1762e4410" providerId="AD" clId="Web-{30647B18-E41D-4C25-BA04-6A8BA617AD90}" dt="2023-04-05T20:07:20.455" v="79" actId="1076"/>
          <ac:picMkLst>
            <pc:docMk/>
            <pc:sldMk cId="3919996944" sldId="267"/>
            <ac:picMk id="650" creationId="{C9E93998-1555-02F7-8FDD-40E2A47FED87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517E6A-B1AF-4087-9251-C858FE1A4E53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1471BF2A-4FAA-430E-860C-EB9850198CA2}">
      <dgm:prSet phldrT="[Text]" phldr="0"/>
      <dgm:spPr/>
      <dgm:t>
        <a:bodyPr/>
        <a:lstStyle/>
        <a:p>
          <a:pPr rtl="0"/>
          <a:r>
            <a:rPr lang="en-US" dirty="0"/>
            <a:t>Parquet file</a:t>
          </a:r>
        </a:p>
      </dgm:t>
    </dgm:pt>
    <dgm:pt modelId="{32858262-19FF-4907-99C2-725A6E0D315B}" type="parTrans" cxnId="{99A9446C-27B6-43D4-A50D-B1E3344FFCBE}">
      <dgm:prSet/>
      <dgm:spPr/>
    </dgm:pt>
    <dgm:pt modelId="{1240BB73-6F3A-482A-B1F0-B7F28BB8F484}" type="sibTrans" cxnId="{99A9446C-27B6-43D4-A50D-B1E3344FFCBE}">
      <dgm:prSet/>
      <dgm:spPr/>
    </dgm:pt>
    <dgm:pt modelId="{8AF453B7-DC5E-4591-8464-7D903614C941}">
      <dgm:prSet phldrT="[Text]" phldr="0"/>
      <dgm:spPr/>
      <dgm:t>
        <a:bodyPr/>
        <a:lstStyle/>
        <a:p>
          <a:pPr rtl="0"/>
          <a:r>
            <a:rPr lang="en-US" dirty="0">
              <a:latin typeface="Arial"/>
            </a:rPr>
            <a:t>Data Lake</a:t>
          </a:r>
          <a:endParaRPr lang="en-US" dirty="0"/>
        </a:p>
      </dgm:t>
    </dgm:pt>
    <dgm:pt modelId="{D8090E48-A918-4286-A810-EC8FF79C954A}" type="parTrans" cxnId="{AED18299-D622-45E8-AE8B-8E6A6294ADF6}">
      <dgm:prSet/>
      <dgm:spPr/>
    </dgm:pt>
    <dgm:pt modelId="{87856F19-A2B4-47C2-8BF2-09948407604D}" type="sibTrans" cxnId="{AED18299-D622-45E8-AE8B-8E6A6294ADF6}">
      <dgm:prSet/>
      <dgm:spPr/>
    </dgm:pt>
    <dgm:pt modelId="{B7925EE9-7EC6-4B26-B025-53DCE4AD864D}">
      <dgm:prSet phldrT="[Text]" phldr="0"/>
      <dgm:spPr/>
      <dgm:t>
        <a:bodyPr/>
        <a:lstStyle/>
        <a:p>
          <a:pPr rtl="0"/>
          <a:r>
            <a:rPr lang="en-US" dirty="0">
              <a:latin typeface="Arial"/>
            </a:rPr>
            <a:t>Serverless SQL Pool</a:t>
          </a:r>
          <a:endParaRPr lang="en-US" dirty="0"/>
        </a:p>
      </dgm:t>
    </dgm:pt>
    <dgm:pt modelId="{F28B582C-DEC9-4169-9C71-C6AFE46CAE63}" type="parTrans" cxnId="{FC5D273A-EAB2-45A6-9814-6C9615D9C7A6}">
      <dgm:prSet/>
      <dgm:spPr/>
    </dgm:pt>
    <dgm:pt modelId="{961A5C16-75A8-4786-BC60-8DFB4400BF8B}" type="sibTrans" cxnId="{FC5D273A-EAB2-45A6-9814-6C9615D9C7A6}">
      <dgm:prSet/>
      <dgm:spPr/>
    </dgm:pt>
    <dgm:pt modelId="{528AEC9D-1B28-4A02-B5FF-0A95BCA09248}" type="pres">
      <dgm:prSet presAssocID="{01517E6A-B1AF-4087-9251-C858FE1A4E53}" presName="arrowDiagram" presStyleCnt="0">
        <dgm:presLayoutVars>
          <dgm:chMax val="5"/>
          <dgm:dir/>
          <dgm:resizeHandles val="exact"/>
        </dgm:presLayoutVars>
      </dgm:prSet>
      <dgm:spPr/>
    </dgm:pt>
    <dgm:pt modelId="{3E25E265-7867-4F56-A5AC-A10E0A0F0265}" type="pres">
      <dgm:prSet presAssocID="{01517E6A-B1AF-4087-9251-C858FE1A4E53}" presName="arrow" presStyleLbl="bgShp" presStyleIdx="0" presStyleCnt="1"/>
      <dgm:spPr/>
    </dgm:pt>
    <dgm:pt modelId="{7BE6415A-21A0-4AE6-B759-8C2E35780A28}" type="pres">
      <dgm:prSet presAssocID="{01517E6A-B1AF-4087-9251-C858FE1A4E53}" presName="arrowDiagram3" presStyleCnt="0"/>
      <dgm:spPr/>
    </dgm:pt>
    <dgm:pt modelId="{3F9D063F-F02F-4E04-8FBE-4A446948504A}" type="pres">
      <dgm:prSet presAssocID="{1471BF2A-4FAA-430E-860C-EB9850198CA2}" presName="bullet3a" presStyleLbl="node1" presStyleIdx="0" presStyleCnt="3"/>
      <dgm:spPr/>
    </dgm:pt>
    <dgm:pt modelId="{75036D16-CF6A-42F0-8EAD-7168C1F97B76}" type="pres">
      <dgm:prSet presAssocID="{1471BF2A-4FAA-430E-860C-EB9850198CA2}" presName="textBox3a" presStyleLbl="revTx" presStyleIdx="0" presStyleCnt="3">
        <dgm:presLayoutVars>
          <dgm:bulletEnabled val="1"/>
        </dgm:presLayoutVars>
      </dgm:prSet>
      <dgm:spPr/>
    </dgm:pt>
    <dgm:pt modelId="{7388B86B-9C89-408C-ADE0-0142ECFDB535}" type="pres">
      <dgm:prSet presAssocID="{8AF453B7-DC5E-4591-8464-7D903614C941}" presName="bullet3b" presStyleLbl="node1" presStyleIdx="1" presStyleCnt="3"/>
      <dgm:spPr/>
    </dgm:pt>
    <dgm:pt modelId="{1EFBE55F-402C-42A1-9589-F387EF0A9CAC}" type="pres">
      <dgm:prSet presAssocID="{8AF453B7-DC5E-4591-8464-7D903614C941}" presName="textBox3b" presStyleLbl="revTx" presStyleIdx="1" presStyleCnt="3">
        <dgm:presLayoutVars>
          <dgm:bulletEnabled val="1"/>
        </dgm:presLayoutVars>
      </dgm:prSet>
      <dgm:spPr/>
    </dgm:pt>
    <dgm:pt modelId="{1AEE0F09-9939-4F4F-BF4F-FC78B2710912}" type="pres">
      <dgm:prSet presAssocID="{B7925EE9-7EC6-4B26-B025-53DCE4AD864D}" presName="bullet3c" presStyleLbl="node1" presStyleIdx="2" presStyleCnt="3"/>
      <dgm:spPr/>
    </dgm:pt>
    <dgm:pt modelId="{6FB5B4D0-AB78-4C91-8AD1-7B0FA46ADE32}" type="pres">
      <dgm:prSet presAssocID="{B7925EE9-7EC6-4B26-B025-53DCE4AD864D}" presName="textBox3c" presStyleLbl="revTx" presStyleIdx="2" presStyleCnt="3">
        <dgm:presLayoutVars>
          <dgm:bulletEnabled val="1"/>
        </dgm:presLayoutVars>
      </dgm:prSet>
      <dgm:spPr/>
    </dgm:pt>
  </dgm:ptLst>
  <dgm:cxnLst>
    <dgm:cxn modelId="{E303E029-9FA2-4C79-812E-2D7FE9A1E302}" type="presOf" srcId="{B7925EE9-7EC6-4B26-B025-53DCE4AD864D}" destId="{6FB5B4D0-AB78-4C91-8AD1-7B0FA46ADE32}" srcOrd="0" destOrd="0" presId="urn:microsoft.com/office/officeart/2005/8/layout/arrow2"/>
    <dgm:cxn modelId="{FC5D273A-EAB2-45A6-9814-6C9615D9C7A6}" srcId="{01517E6A-B1AF-4087-9251-C858FE1A4E53}" destId="{B7925EE9-7EC6-4B26-B025-53DCE4AD864D}" srcOrd="2" destOrd="0" parTransId="{F28B582C-DEC9-4169-9C71-C6AFE46CAE63}" sibTransId="{961A5C16-75A8-4786-BC60-8DFB4400BF8B}"/>
    <dgm:cxn modelId="{C8CD6362-DC0A-4AF7-835F-C41FF77B2599}" type="presOf" srcId="{01517E6A-B1AF-4087-9251-C858FE1A4E53}" destId="{528AEC9D-1B28-4A02-B5FF-0A95BCA09248}" srcOrd="0" destOrd="0" presId="urn:microsoft.com/office/officeart/2005/8/layout/arrow2"/>
    <dgm:cxn modelId="{99A9446C-27B6-43D4-A50D-B1E3344FFCBE}" srcId="{01517E6A-B1AF-4087-9251-C858FE1A4E53}" destId="{1471BF2A-4FAA-430E-860C-EB9850198CA2}" srcOrd="0" destOrd="0" parTransId="{32858262-19FF-4907-99C2-725A6E0D315B}" sibTransId="{1240BB73-6F3A-482A-B1F0-B7F28BB8F484}"/>
    <dgm:cxn modelId="{AED18299-D622-45E8-AE8B-8E6A6294ADF6}" srcId="{01517E6A-B1AF-4087-9251-C858FE1A4E53}" destId="{8AF453B7-DC5E-4591-8464-7D903614C941}" srcOrd="1" destOrd="0" parTransId="{D8090E48-A918-4286-A810-EC8FF79C954A}" sibTransId="{87856F19-A2B4-47C2-8BF2-09948407604D}"/>
    <dgm:cxn modelId="{54CFB8BA-CB0A-408F-9744-F368ABB766B5}" type="presOf" srcId="{1471BF2A-4FAA-430E-860C-EB9850198CA2}" destId="{75036D16-CF6A-42F0-8EAD-7168C1F97B76}" srcOrd="0" destOrd="0" presId="urn:microsoft.com/office/officeart/2005/8/layout/arrow2"/>
    <dgm:cxn modelId="{97D100F4-0168-43D1-B483-6057CC4F20D4}" type="presOf" srcId="{8AF453B7-DC5E-4591-8464-7D903614C941}" destId="{1EFBE55F-402C-42A1-9589-F387EF0A9CAC}" srcOrd="0" destOrd="0" presId="urn:microsoft.com/office/officeart/2005/8/layout/arrow2"/>
    <dgm:cxn modelId="{6CA19CFA-4E5E-4BED-B558-14B218360EA7}" type="presParOf" srcId="{528AEC9D-1B28-4A02-B5FF-0A95BCA09248}" destId="{3E25E265-7867-4F56-A5AC-A10E0A0F0265}" srcOrd="0" destOrd="0" presId="urn:microsoft.com/office/officeart/2005/8/layout/arrow2"/>
    <dgm:cxn modelId="{B881914B-BEC3-46CF-806C-B314D66BA789}" type="presParOf" srcId="{528AEC9D-1B28-4A02-B5FF-0A95BCA09248}" destId="{7BE6415A-21A0-4AE6-B759-8C2E35780A28}" srcOrd="1" destOrd="0" presId="urn:microsoft.com/office/officeart/2005/8/layout/arrow2"/>
    <dgm:cxn modelId="{0C5810E7-3348-48E3-954C-0E3E0866FDD2}" type="presParOf" srcId="{7BE6415A-21A0-4AE6-B759-8C2E35780A28}" destId="{3F9D063F-F02F-4E04-8FBE-4A446948504A}" srcOrd="0" destOrd="0" presId="urn:microsoft.com/office/officeart/2005/8/layout/arrow2"/>
    <dgm:cxn modelId="{CCC9A81F-4846-4ACD-AB96-15F218D9D2BD}" type="presParOf" srcId="{7BE6415A-21A0-4AE6-B759-8C2E35780A28}" destId="{75036D16-CF6A-42F0-8EAD-7168C1F97B76}" srcOrd="1" destOrd="0" presId="urn:microsoft.com/office/officeart/2005/8/layout/arrow2"/>
    <dgm:cxn modelId="{9DFD3A98-202D-41A5-9465-73177D523F30}" type="presParOf" srcId="{7BE6415A-21A0-4AE6-B759-8C2E35780A28}" destId="{7388B86B-9C89-408C-ADE0-0142ECFDB535}" srcOrd="2" destOrd="0" presId="urn:microsoft.com/office/officeart/2005/8/layout/arrow2"/>
    <dgm:cxn modelId="{6DD6A0AC-9D5E-43E1-838E-56F339C39929}" type="presParOf" srcId="{7BE6415A-21A0-4AE6-B759-8C2E35780A28}" destId="{1EFBE55F-402C-42A1-9589-F387EF0A9CAC}" srcOrd="3" destOrd="0" presId="urn:microsoft.com/office/officeart/2005/8/layout/arrow2"/>
    <dgm:cxn modelId="{07AACBF5-5FDE-4DA3-BF95-66C371DB92D2}" type="presParOf" srcId="{7BE6415A-21A0-4AE6-B759-8C2E35780A28}" destId="{1AEE0F09-9939-4F4F-BF4F-FC78B2710912}" srcOrd="4" destOrd="0" presId="urn:microsoft.com/office/officeart/2005/8/layout/arrow2"/>
    <dgm:cxn modelId="{27910D5B-1C53-4EF9-95EA-A40608B7502A}" type="presParOf" srcId="{7BE6415A-21A0-4AE6-B759-8C2E35780A28}" destId="{6FB5B4D0-AB78-4C91-8AD1-7B0FA46ADE32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25E265-7867-4F56-A5AC-A10E0A0F0265}">
      <dsp:nvSpPr>
        <dsp:cNvPr id="0" name=""/>
        <dsp:cNvSpPr/>
      </dsp:nvSpPr>
      <dsp:spPr>
        <a:xfrm>
          <a:off x="0" y="907529"/>
          <a:ext cx="7545048" cy="4715654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9D063F-F02F-4E04-8FBE-4A446948504A}">
      <dsp:nvSpPr>
        <dsp:cNvPr id="0" name=""/>
        <dsp:cNvSpPr/>
      </dsp:nvSpPr>
      <dsp:spPr>
        <a:xfrm>
          <a:off x="958221" y="4162274"/>
          <a:ext cx="196171" cy="1961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036D16-CF6A-42F0-8EAD-7168C1F97B76}">
      <dsp:nvSpPr>
        <dsp:cNvPr id="0" name=""/>
        <dsp:cNvSpPr/>
      </dsp:nvSpPr>
      <dsp:spPr>
        <a:xfrm>
          <a:off x="1056306" y="4260359"/>
          <a:ext cx="1757996" cy="13628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947" tIns="0" rIns="0" bIns="0" numCol="1" spcCol="1270" anchor="t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Parquet file</a:t>
          </a:r>
        </a:p>
      </dsp:txBody>
      <dsp:txXfrm>
        <a:off x="1056306" y="4260359"/>
        <a:ext cx="1757996" cy="1362824"/>
      </dsp:txXfrm>
    </dsp:sp>
    <dsp:sp modelId="{7388B86B-9C89-408C-ADE0-0142ECFDB535}">
      <dsp:nvSpPr>
        <dsp:cNvPr id="0" name=""/>
        <dsp:cNvSpPr/>
      </dsp:nvSpPr>
      <dsp:spPr>
        <a:xfrm>
          <a:off x="2689809" y="2880559"/>
          <a:ext cx="354617" cy="3546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FBE55F-402C-42A1-9589-F387EF0A9CAC}">
      <dsp:nvSpPr>
        <dsp:cNvPr id="0" name=""/>
        <dsp:cNvSpPr/>
      </dsp:nvSpPr>
      <dsp:spPr>
        <a:xfrm>
          <a:off x="2867118" y="3057867"/>
          <a:ext cx="1810811" cy="2565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7904" tIns="0" rIns="0" bIns="0" numCol="1" spcCol="1270" anchor="t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Arial"/>
            </a:rPr>
            <a:t>Data Lake</a:t>
          </a:r>
          <a:endParaRPr lang="en-US" sz="2500" kern="1200" dirty="0"/>
        </a:p>
      </dsp:txBody>
      <dsp:txXfrm>
        <a:off x="2867118" y="3057867"/>
        <a:ext cx="1810811" cy="2565316"/>
      </dsp:txXfrm>
    </dsp:sp>
    <dsp:sp modelId="{1AEE0F09-9939-4F4F-BF4F-FC78B2710912}">
      <dsp:nvSpPr>
        <dsp:cNvPr id="0" name=""/>
        <dsp:cNvSpPr/>
      </dsp:nvSpPr>
      <dsp:spPr>
        <a:xfrm>
          <a:off x="4772242" y="2100589"/>
          <a:ext cx="490428" cy="49042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B5B4D0-AB78-4C91-8AD1-7B0FA46ADE32}">
      <dsp:nvSpPr>
        <dsp:cNvPr id="0" name=""/>
        <dsp:cNvSpPr/>
      </dsp:nvSpPr>
      <dsp:spPr>
        <a:xfrm>
          <a:off x="5017456" y="2345803"/>
          <a:ext cx="1810811" cy="32773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9868" tIns="0" rIns="0" bIns="0" numCol="1" spcCol="1270" anchor="t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Arial"/>
            </a:rPr>
            <a:t>Serverless SQL Pool</a:t>
          </a:r>
          <a:endParaRPr lang="en-US" sz="2500" kern="1200" dirty="0"/>
        </a:p>
      </dsp:txBody>
      <dsp:txXfrm>
        <a:off x="5017456" y="2345803"/>
        <a:ext cx="1810811" cy="32773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>
                <a:solidFill>
                  <a:srgbClr val="3D3D3D"/>
                </a:solidFill>
                <a:latin typeface="DM Sans"/>
                <a:ea typeface="DM Sans"/>
                <a:cs typeface="DM Sans"/>
                <a:sym typeface="DM Sans"/>
              </a:rPr>
              <a:t>The Vendée Globe is a solo non-stop round the world sailboat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>
                <a:solidFill>
                  <a:srgbClr val="3D3D3D"/>
                </a:solidFill>
                <a:latin typeface="DM Sans"/>
                <a:ea typeface="DM Sans"/>
                <a:cs typeface="DM Sans"/>
                <a:sym typeface="DM Sans"/>
              </a:rPr>
              <a:t>race founded by Philippe Jeantot in 1989. The race takes place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>
                <a:solidFill>
                  <a:srgbClr val="3D3D3D"/>
                </a:solidFill>
                <a:latin typeface="DM Sans"/>
                <a:ea typeface="DM Sans"/>
                <a:cs typeface="DM Sans"/>
                <a:sym typeface="DM Sans"/>
              </a:rPr>
              <a:t>every four years. Our team has made a dashboard tracking the data from live sensors of the boats. Speaking of our team is Sree, Loes, Eva, Abigail and me Nihal</a:t>
            </a:r>
            <a:endParaRPr/>
          </a:p>
        </p:txBody>
      </p:sp>
      <p:sp>
        <p:nvSpPr>
          <p:cNvPr id="133" name="Google Shape;13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7167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3"/>
          <p:cNvSpPr txBox="1">
            <a:spLocks noGrp="1"/>
          </p:cNvSpPr>
          <p:nvPr>
            <p:ph type="title"/>
          </p:nvPr>
        </p:nvSpPr>
        <p:spPr>
          <a:xfrm>
            <a:off x="651769" y="2683895"/>
            <a:ext cx="5278514" cy="2862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5000"/>
              <a:buFont typeface="Quattrocento Sans"/>
              <a:buNone/>
              <a:defRPr sz="5000" b="0" i="0" u="none" strike="noStrike" cap="none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body" idx="1"/>
          </p:nvPr>
        </p:nvSpPr>
        <p:spPr>
          <a:xfrm>
            <a:off x="685636" y="5568698"/>
            <a:ext cx="5278514" cy="6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84807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84807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>
            <a:spLocks noGrp="1"/>
          </p:cNvSpPr>
          <p:nvPr>
            <p:ph type="pic" idx="2"/>
          </p:nvPr>
        </p:nvSpPr>
        <p:spPr>
          <a:xfrm>
            <a:off x="6952488" y="950976"/>
            <a:ext cx="5239512" cy="4965192"/>
          </a:xfrm>
          <a:prstGeom prst="rect">
            <a:avLst/>
          </a:prstGeom>
          <a:noFill/>
          <a:ln>
            <a:noFill/>
          </a:ln>
        </p:spPr>
      </p:sp>
      <p:sp>
        <p:nvSpPr>
          <p:cNvPr id="14" name="Google Shape;14;p13"/>
          <p:cNvSpPr txBox="1">
            <a:spLocks noGrp="1"/>
          </p:cNvSpPr>
          <p:nvPr>
            <p:ph type="body" idx="3"/>
          </p:nvPr>
        </p:nvSpPr>
        <p:spPr>
          <a:xfrm>
            <a:off x="5572346" y="0"/>
            <a:ext cx="2895600" cy="6858000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Arial"/>
              <a:buChar char="•"/>
              <a:defRPr sz="2800" b="0" i="0" u="none" strike="noStrike" cap="none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Arial"/>
              <a:buChar char="•"/>
              <a:defRPr sz="2400" b="0" i="0" u="none" strike="noStrike" cap="none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 b="0" i="0" u="none" strike="noStrike" cap="none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  <a:defRPr sz="1800" b="0" i="0" u="none" strike="noStrike" cap="none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  <a:defRPr sz="1800" b="0" i="0" u="none" strike="noStrike" cap="none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image with content">
  <p:cSld name="Split image with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>
            <a:spLocks noGrp="1"/>
          </p:cNvSpPr>
          <p:nvPr>
            <p:ph type="title"/>
          </p:nvPr>
        </p:nvSpPr>
        <p:spPr>
          <a:xfrm>
            <a:off x="1574800" y="3429000"/>
            <a:ext cx="3097320" cy="978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14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2051050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14"/>
          <p:cNvSpPr txBox="1">
            <a:spLocks noGrp="1"/>
          </p:cNvSpPr>
          <p:nvPr>
            <p:ph type="body" idx="1"/>
          </p:nvPr>
        </p:nvSpPr>
        <p:spPr>
          <a:xfrm>
            <a:off x="6235700" y="2854660"/>
            <a:ext cx="4749800" cy="212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19" name="Google Shape;19;p14"/>
          <p:cNvSpPr>
            <a:spLocks noGrp="1"/>
          </p:cNvSpPr>
          <p:nvPr>
            <p:ph type="pic" idx="3"/>
          </p:nvPr>
        </p:nvSpPr>
        <p:spPr>
          <a:xfrm>
            <a:off x="0" y="5788241"/>
            <a:ext cx="12192000" cy="106976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5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body" idx="1"/>
          </p:nvPr>
        </p:nvSpPr>
        <p:spPr>
          <a:xfrm>
            <a:off x="838199" y="2063838"/>
            <a:ext cx="5066324" cy="422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452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2452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2"/>
          </p:nvPr>
        </p:nvSpPr>
        <p:spPr>
          <a:xfrm>
            <a:off x="838199" y="2486203"/>
            <a:ext cx="10515600" cy="334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-column layout">
  <p:cSld name="5-column layout">
    <p:bg>
      <p:bgPr>
        <a:solidFill>
          <a:schemeClr val="lt1">
            <a:alpha val="34901"/>
          </a:schemeClr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6"/>
          <p:cNvSpPr/>
          <p:nvPr/>
        </p:nvSpPr>
        <p:spPr>
          <a:xfrm>
            <a:off x="0" y="4274260"/>
            <a:ext cx="12192000" cy="2583739"/>
          </a:xfrm>
          <a:prstGeom prst="rect">
            <a:avLst/>
          </a:prstGeom>
          <a:solidFill>
            <a:srgbClr val="D6CBC2">
              <a:alpha val="1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" name="Google Shape;26;p16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16"/>
          <p:cNvSpPr/>
          <p:nvPr/>
        </p:nvSpPr>
        <p:spPr>
          <a:xfrm>
            <a:off x="608564" y="1585733"/>
            <a:ext cx="2065188" cy="3995918"/>
          </a:xfrm>
          <a:prstGeom prst="rect">
            <a:avLst/>
          </a:prstGeom>
          <a:solidFill>
            <a:srgbClr val="53181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" name="Google Shape;28;p16"/>
          <p:cNvSpPr/>
          <p:nvPr/>
        </p:nvSpPr>
        <p:spPr>
          <a:xfrm>
            <a:off x="2832832" y="1585733"/>
            <a:ext cx="2065188" cy="3995918"/>
          </a:xfrm>
          <a:prstGeom prst="rect">
            <a:avLst/>
          </a:prstGeom>
          <a:solidFill>
            <a:srgbClr val="32452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2452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" name="Google Shape;29;p16"/>
          <p:cNvSpPr/>
          <p:nvPr/>
        </p:nvSpPr>
        <p:spPr>
          <a:xfrm>
            <a:off x="5063405" y="1585733"/>
            <a:ext cx="2065188" cy="3995918"/>
          </a:xfrm>
          <a:prstGeom prst="rect">
            <a:avLst/>
          </a:prstGeom>
          <a:solidFill>
            <a:srgbClr val="78480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" name="Google Shape;30;p16"/>
          <p:cNvSpPr/>
          <p:nvPr/>
        </p:nvSpPr>
        <p:spPr>
          <a:xfrm>
            <a:off x="7293980" y="1585733"/>
            <a:ext cx="2065188" cy="3995918"/>
          </a:xfrm>
          <a:prstGeom prst="rect">
            <a:avLst/>
          </a:prstGeom>
          <a:solidFill>
            <a:srgbClr val="2338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" name="Google Shape;31;p16"/>
          <p:cNvSpPr/>
          <p:nvPr/>
        </p:nvSpPr>
        <p:spPr>
          <a:xfrm>
            <a:off x="9511052" y="1585733"/>
            <a:ext cx="2065188" cy="3995918"/>
          </a:xfrm>
          <a:prstGeom prst="rect">
            <a:avLst/>
          </a:prstGeom>
          <a:solidFill>
            <a:srgbClr val="4C674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1"/>
          </p:nvPr>
        </p:nvSpPr>
        <p:spPr>
          <a:xfrm>
            <a:off x="727843" y="2432304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body" idx="2"/>
          </p:nvPr>
        </p:nvSpPr>
        <p:spPr>
          <a:xfrm>
            <a:off x="727843" y="3429000"/>
            <a:ext cx="1826631" cy="1527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body" idx="3"/>
          </p:nvPr>
        </p:nvSpPr>
        <p:spPr>
          <a:xfrm>
            <a:off x="2952111" y="2432304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body" idx="4"/>
          </p:nvPr>
        </p:nvSpPr>
        <p:spPr>
          <a:xfrm>
            <a:off x="2952111" y="3429000"/>
            <a:ext cx="1826631" cy="1527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body" idx="5"/>
          </p:nvPr>
        </p:nvSpPr>
        <p:spPr>
          <a:xfrm>
            <a:off x="5182684" y="2432304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body" idx="6"/>
          </p:nvPr>
        </p:nvSpPr>
        <p:spPr>
          <a:xfrm>
            <a:off x="5182684" y="3429000"/>
            <a:ext cx="1826631" cy="1527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7"/>
          </p:nvPr>
        </p:nvSpPr>
        <p:spPr>
          <a:xfrm>
            <a:off x="7413259" y="2432304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8"/>
          </p:nvPr>
        </p:nvSpPr>
        <p:spPr>
          <a:xfrm>
            <a:off x="7413259" y="3429000"/>
            <a:ext cx="1826631" cy="1527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9"/>
          </p:nvPr>
        </p:nvSpPr>
        <p:spPr>
          <a:xfrm>
            <a:off x="9630331" y="2432304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13"/>
          </p:nvPr>
        </p:nvSpPr>
        <p:spPr>
          <a:xfrm>
            <a:off x="9630331" y="3429000"/>
            <a:ext cx="1826631" cy="1527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7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7"/>
          <p:cNvSpPr/>
          <p:nvPr/>
        </p:nvSpPr>
        <p:spPr>
          <a:xfrm>
            <a:off x="-1" y="1655546"/>
            <a:ext cx="12192001" cy="5202454"/>
          </a:xfrm>
          <a:prstGeom prst="rect">
            <a:avLst/>
          </a:prstGeom>
          <a:solidFill>
            <a:srgbClr val="D6CBC2">
              <a:alpha val="1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5" name="Google Shape;45;p17"/>
          <p:cNvSpPr txBox="1">
            <a:spLocks noGrp="1"/>
          </p:cNvSpPr>
          <p:nvPr>
            <p:ph type="body" idx="1"/>
          </p:nvPr>
        </p:nvSpPr>
        <p:spPr>
          <a:xfrm>
            <a:off x="2386584" y="2276856"/>
            <a:ext cx="2743200" cy="422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84807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84807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body" idx="2"/>
          </p:nvPr>
        </p:nvSpPr>
        <p:spPr>
          <a:xfrm>
            <a:off x="2386584" y="2916936"/>
            <a:ext cx="2743200" cy="2560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attrocento Sans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body" idx="3"/>
          </p:nvPr>
        </p:nvSpPr>
        <p:spPr>
          <a:xfrm>
            <a:off x="6858000" y="2276856"/>
            <a:ext cx="2743200" cy="422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84807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84807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body" idx="4"/>
          </p:nvPr>
        </p:nvSpPr>
        <p:spPr>
          <a:xfrm>
            <a:off x="6858000" y="2916936"/>
            <a:ext cx="2743200" cy="2560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attrocento Sans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49" name="Google Shape;49;p17"/>
          <p:cNvSpPr>
            <a:spLocks noGrp="1"/>
          </p:cNvSpPr>
          <p:nvPr>
            <p:ph type="pic" idx="5"/>
          </p:nvPr>
        </p:nvSpPr>
        <p:spPr>
          <a:xfrm>
            <a:off x="0" y="5788241"/>
            <a:ext cx="12192000" cy="106976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50" name="Google Shape;50;p17"/>
          <p:cNvCxnSpPr/>
          <p:nvPr/>
        </p:nvCxnSpPr>
        <p:spPr>
          <a:xfrm rot="10800000">
            <a:off x="2470543" y="2771478"/>
            <a:ext cx="607253" cy="0"/>
          </a:xfrm>
          <a:prstGeom prst="straightConnector1">
            <a:avLst/>
          </a:prstGeom>
          <a:noFill/>
          <a:ln w="9525" cap="flat" cmpd="sng">
            <a:solidFill>
              <a:srgbClr val="4C674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1" name="Google Shape;51;p17"/>
          <p:cNvCxnSpPr/>
          <p:nvPr/>
        </p:nvCxnSpPr>
        <p:spPr>
          <a:xfrm rot="10800000">
            <a:off x="6968402" y="2771478"/>
            <a:ext cx="607253" cy="0"/>
          </a:xfrm>
          <a:prstGeom prst="straightConnector1">
            <a:avLst/>
          </a:prstGeom>
          <a:noFill/>
          <a:ln w="9525" cap="flat" cmpd="sng">
            <a:solidFill>
              <a:srgbClr val="4C6748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melin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/>
          <p:nvPr/>
        </p:nvSpPr>
        <p:spPr>
          <a:xfrm>
            <a:off x="0" y="0"/>
            <a:ext cx="12192000" cy="3684897"/>
          </a:xfrm>
          <a:prstGeom prst="rect">
            <a:avLst/>
          </a:prstGeom>
          <a:solidFill>
            <a:srgbClr val="D6CBC2">
              <a:alpha val="1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54" name="Google Shape;54;p18"/>
          <p:cNvCxnSpPr/>
          <p:nvPr/>
        </p:nvCxnSpPr>
        <p:spPr>
          <a:xfrm rot="10800000">
            <a:off x="1592874" y="3684898"/>
            <a:ext cx="9006253" cy="0"/>
          </a:xfrm>
          <a:prstGeom prst="straightConnector1">
            <a:avLst/>
          </a:prstGeom>
          <a:noFill/>
          <a:ln w="9525" cap="flat" cmpd="sng">
            <a:solidFill>
              <a:srgbClr val="65544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5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18"/>
          <p:cNvSpPr/>
          <p:nvPr/>
        </p:nvSpPr>
        <p:spPr>
          <a:xfrm>
            <a:off x="1428750" y="3520775"/>
            <a:ext cx="328246" cy="328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7" name="Google Shape;57;p18"/>
          <p:cNvSpPr/>
          <p:nvPr/>
        </p:nvSpPr>
        <p:spPr>
          <a:xfrm>
            <a:off x="3680314" y="3520775"/>
            <a:ext cx="328246" cy="328246"/>
          </a:xfrm>
          <a:prstGeom prst="rect">
            <a:avLst/>
          </a:prstGeom>
          <a:solidFill>
            <a:srgbClr val="32452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8" name="Google Shape;58;p18"/>
          <p:cNvSpPr/>
          <p:nvPr/>
        </p:nvSpPr>
        <p:spPr>
          <a:xfrm>
            <a:off x="5931878" y="3520775"/>
            <a:ext cx="328246" cy="328246"/>
          </a:xfrm>
          <a:prstGeom prst="rect">
            <a:avLst/>
          </a:prstGeom>
          <a:solidFill>
            <a:srgbClr val="78480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9" name="Google Shape;59;p18"/>
          <p:cNvSpPr/>
          <p:nvPr/>
        </p:nvSpPr>
        <p:spPr>
          <a:xfrm>
            <a:off x="8183442" y="3520775"/>
            <a:ext cx="328246" cy="328246"/>
          </a:xfrm>
          <a:prstGeom prst="rect">
            <a:avLst/>
          </a:prstGeom>
          <a:solidFill>
            <a:srgbClr val="2338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0" name="Google Shape;60;p18"/>
          <p:cNvSpPr/>
          <p:nvPr/>
        </p:nvSpPr>
        <p:spPr>
          <a:xfrm>
            <a:off x="10435004" y="3520775"/>
            <a:ext cx="328246" cy="328246"/>
          </a:xfrm>
          <a:prstGeom prst="rect">
            <a:avLst/>
          </a:prstGeom>
          <a:solidFill>
            <a:srgbClr val="4C674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61" name="Google Shape;61;p18"/>
          <p:cNvCxnSpPr/>
          <p:nvPr/>
        </p:nvCxnSpPr>
        <p:spPr>
          <a:xfrm>
            <a:off x="1592873" y="2964383"/>
            <a:ext cx="0" cy="415716"/>
          </a:xfrm>
          <a:prstGeom prst="straightConnector1">
            <a:avLst/>
          </a:prstGeom>
          <a:noFill/>
          <a:ln w="9525" cap="flat" cmpd="sng">
            <a:solidFill>
              <a:srgbClr val="5D120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2" name="Google Shape;62;p18"/>
          <p:cNvCxnSpPr/>
          <p:nvPr/>
        </p:nvCxnSpPr>
        <p:spPr>
          <a:xfrm>
            <a:off x="6096001" y="2964383"/>
            <a:ext cx="0" cy="415716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3" name="Google Shape;63;p18"/>
          <p:cNvCxnSpPr/>
          <p:nvPr/>
        </p:nvCxnSpPr>
        <p:spPr>
          <a:xfrm>
            <a:off x="10599127" y="2964383"/>
            <a:ext cx="0" cy="415716"/>
          </a:xfrm>
          <a:prstGeom prst="straightConnector1">
            <a:avLst/>
          </a:prstGeom>
          <a:noFill/>
          <a:ln w="9525" cap="flat" cmpd="sng">
            <a:solidFill>
              <a:srgbClr val="4C674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465172" y="2075688"/>
            <a:ext cx="2251564" cy="49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body" idx="2"/>
          </p:nvPr>
        </p:nvSpPr>
        <p:spPr>
          <a:xfrm>
            <a:off x="465172" y="2578608"/>
            <a:ext cx="2251564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body" idx="3"/>
          </p:nvPr>
        </p:nvSpPr>
        <p:spPr>
          <a:xfrm>
            <a:off x="4970216" y="2075688"/>
            <a:ext cx="2251564" cy="49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84807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784807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body" idx="4"/>
          </p:nvPr>
        </p:nvSpPr>
        <p:spPr>
          <a:xfrm>
            <a:off x="4970216" y="2578608"/>
            <a:ext cx="2251564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784807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784807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5"/>
          </p:nvPr>
        </p:nvSpPr>
        <p:spPr>
          <a:xfrm>
            <a:off x="9473340" y="2075688"/>
            <a:ext cx="2251564" cy="49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C674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6"/>
          </p:nvPr>
        </p:nvSpPr>
        <p:spPr>
          <a:xfrm>
            <a:off x="9473340" y="2578608"/>
            <a:ext cx="2251564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7"/>
          </p:nvPr>
        </p:nvSpPr>
        <p:spPr>
          <a:xfrm>
            <a:off x="2716736" y="4398264"/>
            <a:ext cx="2251562" cy="49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452F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2452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body" idx="8"/>
          </p:nvPr>
        </p:nvSpPr>
        <p:spPr>
          <a:xfrm>
            <a:off x="2716736" y="4917263"/>
            <a:ext cx="2251562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32452F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32452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body" idx="9"/>
          </p:nvPr>
        </p:nvSpPr>
        <p:spPr>
          <a:xfrm>
            <a:off x="7221784" y="4398264"/>
            <a:ext cx="2251562" cy="49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body" idx="13"/>
          </p:nvPr>
        </p:nvSpPr>
        <p:spPr>
          <a:xfrm>
            <a:off x="7221784" y="4917263"/>
            <a:ext cx="2251562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74" name="Google Shape;74;p18"/>
          <p:cNvCxnSpPr/>
          <p:nvPr/>
        </p:nvCxnSpPr>
        <p:spPr>
          <a:xfrm>
            <a:off x="3844715" y="3977431"/>
            <a:ext cx="0" cy="415716"/>
          </a:xfrm>
          <a:prstGeom prst="straightConnector1">
            <a:avLst/>
          </a:prstGeom>
          <a:noFill/>
          <a:ln w="9525" cap="flat" cmpd="sng">
            <a:solidFill>
              <a:srgbClr val="32452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5" name="Google Shape;75;p18"/>
          <p:cNvCxnSpPr/>
          <p:nvPr/>
        </p:nvCxnSpPr>
        <p:spPr>
          <a:xfrm>
            <a:off x="8347565" y="3977431"/>
            <a:ext cx="0" cy="415716"/>
          </a:xfrm>
          <a:prstGeom prst="straightConnector1">
            <a:avLst/>
          </a:prstGeom>
          <a:noFill/>
          <a:ln w="9525" cap="flat" cmpd="sng">
            <a:solidFill>
              <a:srgbClr val="23384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Images">
  <p:cSld name="5 Image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9"/>
          <p:cNvSpPr>
            <a:spLocks noGrp="1"/>
          </p:cNvSpPr>
          <p:nvPr>
            <p:ph type="pic" idx="2"/>
          </p:nvPr>
        </p:nvSpPr>
        <p:spPr>
          <a:xfrm>
            <a:off x="1069848" y="1664208"/>
            <a:ext cx="1408176" cy="246888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9"/>
          <p:cNvSpPr txBox="1">
            <a:spLocks noGrp="1"/>
          </p:cNvSpPr>
          <p:nvPr>
            <p:ph type="body" idx="1"/>
          </p:nvPr>
        </p:nvSpPr>
        <p:spPr>
          <a:xfrm>
            <a:off x="740664" y="4956048"/>
            <a:ext cx="2069690" cy="475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4546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4546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3"/>
          </p:nvPr>
        </p:nvSpPr>
        <p:spPr>
          <a:xfrm>
            <a:off x="740664" y="5431536"/>
            <a:ext cx="2069690" cy="672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1" name="Google Shape;81;p19"/>
          <p:cNvSpPr>
            <a:spLocks noGrp="1"/>
          </p:cNvSpPr>
          <p:nvPr>
            <p:ph type="pic" idx="4"/>
          </p:nvPr>
        </p:nvSpPr>
        <p:spPr>
          <a:xfrm>
            <a:off x="3236976" y="1664208"/>
            <a:ext cx="1408176" cy="2468880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19"/>
          <p:cNvSpPr txBox="1">
            <a:spLocks noGrp="1"/>
          </p:cNvSpPr>
          <p:nvPr>
            <p:ph type="body" idx="5"/>
          </p:nvPr>
        </p:nvSpPr>
        <p:spPr>
          <a:xfrm>
            <a:off x="2907792" y="4956048"/>
            <a:ext cx="2069690" cy="475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4546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4546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body" idx="6"/>
          </p:nvPr>
        </p:nvSpPr>
        <p:spPr>
          <a:xfrm>
            <a:off x="2907792" y="5431536"/>
            <a:ext cx="2069690" cy="672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4" name="Google Shape;84;p19"/>
          <p:cNvSpPr>
            <a:spLocks noGrp="1"/>
          </p:cNvSpPr>
          <p:nvPr>
            <p:ph type="pic" idx="7"/>
          </p:nvPr>
        </p:nvSpPr>
        <p:spPr>
          <a:xfrm>
            <a:off x="5404104" y="1664208"/>
            <a:ext cx="1408176" cy="246888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19"/>
          <p:cNvSpPr txBox="1">
            <a:spLocks noGrp="1"/>
          </p:cNvSpPr>
          <p:nvPr>
            <p:ph type="body" idx="8"/>
          </p:nvPr>
        </p:nvSpPr>
        <p:spPr>
          <a:xfrm>
            <a:off x="5074920" y="4956048"/>
            <a:ext cx="2069690" cy="475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4546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4546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9"/>
          </p:nvPr>
        </p:nvSpPr>
        <p:spPr>
          <a:xfrm>
            <a:off x="5074920" y="5431536"/>
            <a:ext cx="2069690" cy="672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>
            <a:spLocks noGrp="1"/>
          </p:cNvSpPr>
          <p:nvPr>
            <p:ph type="pic" idx="13"/>
          </p:nvPr>
        </p:nvSpPr>
        <p:spPr>
          <a:xfrm>
            <a:off x="7571232" y="1664208"/>
            <a:ext cx="1408176" cy="246888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19"/>
          <p:cNvSpPr txBox="1">
            <a:spLocks noGrp="1"/>
          </p:cNvSpPr>
          <p:nvPr>
            <p:ph type="body" idx="14"/>
          </p:nvPr>
        </p:nvSpPr>
        <p:spPr>
          <a:xfrm>
            <a:off x="7242048" y="4956048"/>
            <a:ext cx="2069690" cy="475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4546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4546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5"/>
          </p:nvPr>
        </p:nvSpPr>
        <p:spPr>
          <a:xfrm>
            <a:off x="7242048" y="5431536"/>
            <a:ext cx="2069690" cy="672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>
            <a:spLocks noGrp="1"/>
          </p:cNvSpPr>
          <p:nvPr>
            <p:ph type="pic" idx="16"/>
          </p:nvPr>
        </p:nvSpPr>
        <p:spPr>
          <a:xfrm>
            <a:off x="9738360" y="1664208"/>
            <a:ext cx="1408176" cy="246888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9"/>
          <p:cNvSpPr txBox="1">
            <a:spLocks noGrp="1"/>
          </p:cNvSpPr>
          <p:nvPr>
            <p:ph type="body" idx="17"/>
          </p:nvPr>
        </p:nvSpPr>
        <p:spPr>
          <a:xfrm>
            <a:off x="9409176" y="4956048"/>
            <a:ext cx="2069690" cy="475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45469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34546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18"/>
          </p:nvPr>
        </p:nvSpPr>
        <p:spPr>
          <a:xfrm>
            <a:off x="9409176" y="5431536"/>
            <a:ext cx="2069690" cy="69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93" name="Google Shape;93;p19"/>
          <p:cNvCxnSpPr/>
          <p:nvPr/>
        </p:nvCxnSpPr>
        <p:spPr>
          <a:xfrm>
            <a:off x="10444748" y="4278429"/>
            <a:ext cx="0" cy="415716"/>
          </a:xfrm>
          <a:prstGeom prst="straightConnector1">
            <a:avLst/>
          </a:prstGeom>
          <a:noFill/>
          <a:ln w="9525" cap="flat" cmpd="sng">
            <a:solidFill>
              <a:srgbClr val="4C674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4" name="Google Shape;94;p19"/>
          <p:cNvCxnSpPr/>
          <p:nvPr/>
        </p:nvCxnSpPr>
        <p:spPr>
          <a:xfrm>
            <a:off x="8288188" y="4278429"/>
            <a:ext cx="0" cy="415716"/>
          </a:xfrm>
          <a:prstGeom prst="straightConnector1">
            <a:avLst/>
          </a:prstGeom>
          <a:noFill/>
          <a:ln w="9525" cap="flat" cmpd="sng">
            <a:solidFill>
              <a:srgbClr val="4C674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5" name="Google Shape;95;p19"/>
          <p:cNvCxnSpPr/>
          <p:nvPr/>
        </p:nvCxnSpPr>
        <p:spPr>
          <a:xfrm>
            <a:off x="6099959" y="4278429"/>
            <a:ext cx="0" cy="415716"/>
          </a:xfrm>
          <a:prstGeom prst="straightConnector1">
            <a:avLst/>
          </a:prstGeom>
          <a:noFill/>
          <a:ln w="9525" cap="flat" cmpd="sng">
            <a:solidFill>
              <a:srgbClr val="4C674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6" name="Google Shape;96;p19"/>
          <p:cNvCxnSpPr/>
          <p:nvPr/>
        </p:nvCxnSpPr>
        <p:spPr>
          <a:xfrm>
            <a:off x="3939717" y="4278429"/>
            <a:ext cx="0" cy="415716"/>
          </a:xfrm>
          <a:prstGeom prst="straightConnector1">
            <a:avLst/>
          </a:prstGeom>
          <a:noFill/>
          <a:ln w="9525" cap="flat" cmpd="sng">
            <a:solidFill>
              <a:srgbClr val="4C674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7" name="Google Shape;97;p19"/>
          <p:cNvCxnSpPr/>
          <p:nvPr/>
        </p:nvCxnSpPr>
        <p:spPr>
          <a:xfrm>
            <a:off x="1778565" y="4278429"/>
            <a:ext cx="0" cy="415716"/>
          </a:xfrm>
          <a:prstGeom prst="straightConnector1">
            <a:avLst/>
          </a:prstGeom>
          <a:noFill/>
          <a:ln w="9525" cap="flat" cmpd="sng">
            <a:solidFill>
              <a:srgbClr val="4C674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8" name="Google Shape;98;p19"/>
          <p:cNvSpPr/>
          <p:nvPr/>
        </p:nvSpPr>
        <p:spPr>
          <a:xfrm>
            <a:off x="0" y="3051314"/>
            <a:ext cx="12192000" cy="3806686"/>
          </a:xfrm>
          <a:prstGeom prst="rect">
            <a:avLst/>
          </a:prstGeom>
          <a:solidFill>
            <a:srgbClr val="D6CBC2">
              <a:alpha val="1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collage">
  <p:cSld name="Image collage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649224" y="502920"/>
            <a:ext cx="5010912" cy="162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1" name="Google Shape;101;p20"/>
          <p:cNvSpPr>
            <a:spLocks noGrp="1"/>
          </p:cNvSpPr>
          <p:nvPr>
            <p:ph type="pic" idx="2"/>
          </p:nvPr>
        </p:nvSpPr>
        <p:spPr>
          <a:xfrm>
            <a:off x="3968496" y="2752344"/>
            <a:ext cx="3602736" cy="3255264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4590288" y="1911096"/>
            <a:ext cx="2350008" cy="996696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spcFirstLastPara="1" wrap="square" lIns="1371600" tIns="45700" rIns="91425" bIns="36575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None/>
              <a:defRPr sz="2000" b="0" i="0" u="none" strike="noStrike" cap="none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>
            <a:spLocks noGrp="1"/>
          </p:cNvSpPr>
          <p:nvPr>
            <p:ph type="pic" idx="3"/>
          </p:nvPr>
        </p:nvSpPr>
        <p:spPr>
          <a:xfrm>
            <a:off x="7946136" y="0"/>
            <a:ext cx="3602736" cy="3255264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0"/>
          <p:cNvSpPr>
            <a:spLocks noGrp="1"/>
          </p:cNvSpPr>
          <p:nvPr>
            <p:ph type="pic" idx="4"/>
          </p:nvPr>
        </p:nvSpPr>
        <p:spPr>
          <a:xfrm>
            <a:off x="7946136" y="3602736"/>
            <a:ext cx="3602736" cy="325526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" descr="Graphical user interface, websit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536" t="1082" r="52970" b="11384"/>
          <a:stretch/>
        </p:blipFill>
        <p:spPr>
          <a:xfrm>
            <a:off x="7187131" y="0"/>
            <a:ext cx="500486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"/>
          <p:cNvSpPr txBox="1">
            <a:spLocks noGrp="1"/>
          </p:cNvSpPr>
          <p:nvPr>
            <p:ph type="title"/>
          </p:nvPr>
        </p:nvSpPr>
        <p:spPr>
          <a:xfrm>
            <a:off x="384350" y="2236693"/>
            <a:ext cx="4420563" cy="2862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000"/>
              <a:buFont typeface="Quattrocento Sans"/>
              <a:buNone/>
            </a:pPr>
            <a:br>
              <a:rPr lang="en-US" b="1" cap="none">
                <a:solidFill>
                  <a:schemeClr val="accent3"/>
                </a:solidFill>
              </a:rPr>
            </a:br>
            <a:br>
              <a:rPr lang="en-US" b="1" cap="none">
                <a:solidFill>
                  <a:schemeClr val="accent3"/>
                </a:solidFill>
              </a:rPr>
            </a:br>
            <a:br>
              <a:rPr lang="en-US" b="1" cap="none">
                <a:solidFill>
                  <a:schemeClr val="accent3"/>
                </a:solidFill>
              </a:rPr>
            </a:br>
            <a:br>
              <a:rPr lang="en-US" b="1" cap="none">
                <a:solidFill>
                  <a:schemeClr val="accent3"/>
                </a:solidFill>
              </a:rPr>
            </a:br>
            <a:br>
              <a:rPr lang="en-US" sz="4400" b="1" cap="none">
                <a:solidFill>
                  <a:schemeClr val="accent3"/>
                </a:solidFill>
              </a:rPr>
            </a:br>
            <a:br>
              <a:rPr lang="en-US" sz="4400" b="1" cap="none">
                <a:solidFill>
                  <a:schemeClr val="accent3"/>
                </a:solidFill>
              </a:rPr>
            </a:br>
            <a:r>
              <a:rPr lang="en-US" b="1" cap="none">
                <a:solidFill>
                  <a:schemeClr val="accent3"/>
                </a:solidFill>
              </a:rPr>
              <a:t>Vendée Globe</a:t>
            </a:r>
            <a:br>
              <a:rPr lang="en-US" b="1" cap="none">
                <a:solidFill>
                  <a:schemeClr val="accent3"/>
                </a:solidFill>
              </a:rPr>
            </a:br>
            <a:br>
              <a:rPr lang="en-US" b="1" cap="none">
                <a:solidFill>
                  <a:schemeClr val="accent3"/>
                </a:solidFill>
              </a:rPr>
            </a:br>
            <a:r>
              <a:rPr lang="en-US" b="1" cap="none">
                <a:solidFill>
                  <a:schemeClr val="accent3"/>
                </a:solidFill>
              </a:rPr>
              <a:t>Group 1</a:t>
            </a:r>
            <a:endParaRPr/>
          </a:p>
        </p:txBody>
      </p:sp>
      <p:sp>
        <p:nvSpPr>
          <p:cNvPr id="111" name="Google Shape;111;p1"/>
          <p:cNvSpPr txBox="1">
            <a:spLocks noGrp="1"/>
          </p:cNvSpPr>
          <p:nvPr>
            <p:ph type="body" idx="1"/>
          </p:nvPr>
        </p:nvSpPr>
        <p:spPr>
          <a:xfrm>
            <a:off x="651769" y="5583918"/>
            <a:ext cx="5278514" cy="618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84807"/>
              </a:buClr>
              <a:buSzPts val="2000"/>
              <a:buNone/>
            </a:pPr>
            <a:r>
              <a:rPr lang="en-US"/>
              <a:t>April 2023</a:t>
            </a:r>
            <a:endParaRPr/>
          </a:p>
        </p:txBody>
      </p:sp>
      <p:sp>
        <p:nvSpPr>
          <p:cNvPr id="112" name="Google Shape;112;p1"/>
          <p:cNvSpPr txBox="1">
            <a:spLocks noGrp="1"/>
          </p:cNvSpPr>
          <p:nvPr>
            <p:ph type="body" idx="3"/>
          </p:nvPr>
        </p:nvSpPr>
        <p:spPr>
          <a:xfrm>
            <a:off x="4804913" y="0"/>
            <a:ext cx="3663033" cy="6858000"/>
          </a:xfrm>
          <a:prstGeom prst="rect">
            <a:avLst/>
          </a:prstGeom>
          <a:solidFill>
            <a:srgbClr val="AFC5D6">
              <a:alpha val="49803"/>
            </a:srgbClr>
          </a:solidFill>
          <a:ln w="9525" cap="flat" cmpd="sng">
            <a:solidFill>
              <a:srgbClr val="D6E2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pic>
        <p:nvPicPr>
          <p:cNvPr id="113" name="Google Shape;113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70856"/>
            <a:ext cx="4563112" cy="1409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"/>
          <p:cNvPicPr preferRelativeResize="0"/>
          <p:nvPr/>
        </p:nvPicPr>
        <p:blipFill rotWithShape="1">
          <a:blip r:embed="rId5">
            <a:alphaModFix/>
          </a:blip>
          <a:srcRect l="9999" t="30123" r="19815"/>
          <a:stretch/>
        </p:blipFill>
        <p:spPr>
          <a:xfrm>
            <a:off x="9724794" y="2845837"/>
            <a:ext cx="2467206" cy="684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</a:pPr>
            <a:r>
              <a:rPr lang="en-US"/>
              <a:t>CHALLENGES</a:t>
            </a:r>
            <a:endParaRPr/>
          </a:p>
        </p:txBody>
      </p:sp>
      <p:pic>
        <p:nvPicPr>
          <p:cNvPr id="188" name="Google Shape;188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81361" y="1299119"/>
            <a:ext cx="7668695" cy="4610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"/>
          <p:cNvSpPr/>
          <p:nvPr/>
        </p:nvSpPr>
        <p:spPr>
          <a:xfrm rot="-54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4" name="Google Shape;194;p9"/>
          <p:cNvSpPr txBox="1"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Quattrocento Sans"/>
              <a:buNone/>
            </a:pPr>
            <a:r>
              <a:rPr lang="en-US" sz="3100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DASHBOARD</a:t>
            </a:r>
            <a:endParaRPr/>
          </a:p>
        </p:txBody>
      </p:sp>
      <p:pic>
        <p:nvPicPr>
          <p:cNvPr id="195" name="Google Shape;195;p9" descr="A computer screen captur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4117" t="11661"/>
          <a:stretch/>
        </p:blipFill>
        <p:spPr>
          <a:xfrm>
            <a:off x="4777316" y="1936333"/>
            <a:ext cx="6780700" cy="2983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11" descr="Watching over the Vendée Globe… from space! | Thales Group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559175"/>
            <a:ext cx="12192000" cy="32988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1"/>
          <p:cNvSpPr txBox="1">
            <a:spLocks noGrp="1"/>
          </p:cNvSpPr>
          <p:nvPr>
            <p:ph type="title"/>
          </p:nvPr>
        </p:nvSpPr>
        <p:spPr>
          <a:xfrm>
            <a:off x="-279400" y="2512454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0" name="Google Shape;120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attrocento Sans"/>
              <a:buNone/>
            </a:pPr>
            <a:r>
              <a:rPr lang="en-US" sz="4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OVERVIEW</a:t>
            </a:r>
            <a:endParaRPr/>
          </a:p>
        </p:txBody>
      </p:sp>
      <p:sp>
        <p:nvSpPr>
          <p:cNvPr id="121" name="Google Shape;121;p2"/>
          <p:cNvSpPr/>
          <p:nvPr/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 extrusionOk="0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2" name="Google Shape;122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39336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Business Requirements</a:t>
            </a:r>
            <a:endParaRPr/>
          </a:p>
          <a:p>
            <a:pPr marL="285750" lvl="0" indent="-2286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Work Plan</a:t>
            </a:r>
            <a:endParaRPr/>
          </a:p>
          <a:p>
            <a:pPr marL="285750" lvl="0" indent="-2286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Architecture</a:t>
            </a:r>
            <a:endParaRPr/>
          </a:p>
          <a:p>
            <a:pPr marL="285750" lvl="0" indent="-2286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Challenges</a:t>
            </a:r>
            <a:endParaRPr/>
          </a:p>
          <a:p>
            <a:pPr marL="285750" lvl="0" indent="-2286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Dashboard</a:t>
            </a: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6800631" y="2700688"/>
            <a:ext cx="812427" cy="812427"/>
          </a:xfrm>
          <a:prstGeom prst="ellipse">
            <a:avLst/>
          </a:prstGeom>
          <a:noFill/>
          <a:ln w="12700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24" name="Google Shape;124;p2" descr="A sailboat on the water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 l="14527" r="18924" b="-3"/>
          <a:stretch/>
        </p:blipFill>
        <p:spPr>
          <a:xfrm>
            <a:off x="8219558" y="852372"/>
            <a:ext cx="3096807" cy="3096807"/>
          </a:xfrm>
          <a:custGeom>
            <a:avLst/>
            <a:gdLst/>
            <a:ahLst/>
            <a:cxnLst/>
            <a:rect l="l" t="t" r="r" b="b"/>
            <a:pathLst>
              <a:path w="2663168" h="2663168" extrusionOk="0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5" name="Google Shape;125;p2"/>
          <p:cNvSpPr/>
          <p:nvPr/>
        </p:nvSpPr>
        <p:spPr>
          <a:xfrm>
            <a:off x="6723881" y="0"/>
            <a:ext cx="2315251" cy="1550992"/>
          </a:xfrm>
          <a:custGeom>
            <a:avLst/>
            <a:gdLst/>
            <a:ahLst/>
            <a:cxnLst/>
            <a:rect l="l" t="t" r="r" b="b"/>
            <a:pathLst>
              <a:path w="2315251" h="1550992" extrusionOk="0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26" name="Google Shape;126;p2"/>
          <p:cNvCxnSpPr/>
          <p:nvPr/>
        </p:nvCxnSpPr>
        <p:spPr>
          <a:xfrm>
            <a:off x="11955865" y="1026771"/>
            <a:ext cx="0" cy="1597708"/>
          </a:xfrm>
          <a:prstGeom prst="straightConnector1">
            <a:avLst/>
          </a:prstGeom>
          <a:noFill/>
          <a:ln w="127000" cap="rnd" cmpd="sng">
            <a:solidFill>
              <a:schemeClr val="accent4"/>
            </a:solidFill>
            <a:prstDash val="dash"/>
            <a:miter lim="800000"/>
            <a:headEnd type="none" w="sm" len="sm"/>
            <a:tailEnd type="none" w="sm" len="sm"/>
          </a:ln>
        </p:spPr>
      </p:cxnSp>
      <p:pic>
        <p:nvPicPr>
          <p:cNvPr id="127" name="Google Shape;127;p2" descr="Alex Thomson takes lead in Vendée Globe while pre-race favourite returns to  the start"/>
          <p:cNvPicPr preferRelativeResize="0"/>
          <p:nvPr/>
        </p:nvPicPr>
        <p:blipFill rotWithShape="1">
          <a:blip r:embed="rId4">
            <a:alphaModFix/>
          </a:blip>
          <a:srcRect r="16018" b="2"/>
          <a:stretch/>
        </p:blipFill>
        <p:spPr>
          <a:xfrm>
            <a:off x="6723881" y="4685200"/>
            <a:ext cx="2733741" cy="2172801"/>
          </a:xfrm>
          <a:custGeom>
            <a:avLst/>
            <a:gdLst/>
            <a:ahLst/>
            <a:cxnLst/>
            <a:rect l="l" t="t" r="r" b="b"/>
            <a:pathLst>
              <a:path w="2733741" h="2172801" extrusionOk="0">
                <a:moveTo>
                  <a:pt x="1366871" y="0"/>
                </a:moveTo>
                <a:cubicBezTo>
                  <a:pt x="2121772" y="0"/>
                  <a:pt x="2733741" y="595368"/>
                  <a:pt x="2733741" y="1329791"/>
                </a:cubicBezTo>
                <a:cubicBezTo>
                  <a:pt x="2733741" y="1605200"/>
                  <a:pt x="2647683" y="1861054"/>
                  <a:pt x="2500301" y="2073290"/>
                </a:cubicBezTo>
                <a:lnTo>
                  <a:pt x="2423813" y="2172801"/>
                </a:lnTo>
                <a:lnTo>
                  <a:pt x="309928" y="2172801"/>
                </a:lnTo>
                <a:lnTo>
                  <a:pt x="233440" y="2073290"/>
                </a:lnTo>
                <a:cubicBezTo>
                  <a:pt x="86058" y="1861054"/>
                  <a:pt x="0" y="1605200"/>
                  <a:pt x="0" y="1329791"/>
                </a:cubicBezTo>
                <a:cubicBezTo>
                  <a:pt x="0" y="595368"/>
                  <a:pt x="611969" y="0"/>
                  <a:pt x="136687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8" name="Google Shape;128;p2"/>
          <p:cNvSpPr/>
          <p:nvPr/>
        </p:nvSpPr>
        <p:spPr>
          <a:xfrm rot="654998">
            <a:off x="6055857" y="4209253"/>
            <a:ext cx="3868217" cy="3868217"/>
          </a:xfrm>
          <a:prstGeom prst="arc">
            <a:avLst>
              <a:gd name="adj1" fmla="val 16200000"/>
              <a:gd name="adj2" fmla="val 20479261"/>
            </a:avLst>
          </a:prstGeom>
          <a:noFill/>
          <a:ln w="127000" cap="rnd" cmpd="sng">
            <a:solidFill>
              <a:schemeClr val="accent4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9" name="Google Shape;129;p2"/>
          <p:cNvSpPr/>
          <p:nvPr/>
        </p:nvSpPr>
        <p:spPr>
          <a:xfrm>
            <a:off x="11005550" y="4112081"/>
            <a:ext cx="1186451" cy="1771650"/>
          </a:xfrm>
          <a:custGeom>
            <a:avLst/>
            <a:gdLst/>
            <a:ahLst/>
            <a:cxnLst/>
            <a:rect l="l" t="t" r="r" b="b"/>
            <a:pathLst>
              <a:path w="1186451" h="1771650" extrusionOk="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3" descr="Map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428922"/>
            <a:ext cx="10286524" cy="642907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"/>
          <p:cNvSpPr txBox="1">
            <a:spLocks noGrp="1"/>
          </p:cNvSpPr>
          <p:nvPr>
            <p:ph type="title"/>
          </p:nvPr>
        </p:nvSpPr>
        <p:spPr>
          <a:xfrm>
            <a:off x="1067276" y="339725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Quattrocento Sans"/>
              <a:buNone/>
            </a:pPr>
            <a:r>
              <a:rPr lang="en-US">
                <a:solidFill>
                  <a:schemeClr val="lt1"/>
                </a:solidFill>
              </a:rPr>
              <a:t>THE RACE</a:t>
            </a:r>
            <a:endParaRPr/>
          </a:p>
        </p:txBody>
      </p:sp>
      <p:sp>
        <p:nvSpPr>
          <p:cNvPr id="137" name="Google Shape;137;p3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fld>
            <a:endParaRPr sz="1000">
              <a:solidFill>
                <a:srgbClr val="4C6748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</a:pPr>
            <a:r>
              <a:rPr lang="en-US"/>
              <a:t>THE GOAL</a:t>
            </a:r>
            <a:endParaRPr/>
          </a:p>
        </p:txBody>
      </p:sp>
      <p:sp>
        <p:nvSpPr>
          <p:cNvPr id="143" name="Google Shape;143;p4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fld>
            <a:endParaRPr sz="1000">
              <a:solidFill>
                <a:srgbClr val="4C6748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44" name="Google Shape;144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50471" y="1411347"/>
            <a:ext cx="8741949" cy="3672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Quattrocento Sans"/>
              <a:buNone/>
            </a:pPr>
            <a:r>
              <a:rPr lang="en-US"/>
              <a:t>WORK PLAN</a:t>
            </a:r>
            <a:endParaRPr/>
          </a:p>
        </p:txBody>
      </p:sp>
      <p:sp>
        <p:nvSpPr>
          <p:cNvPr id="150" name="Google Shape;150;p5"/>
          <p:cNvSpPr txBox="1">
            <a:spLocks noGrp="1"/>
          </p:cNvSpPr>
          <p:nvPr>
            <p:ph type="body" idx="1"/>
          </p:nvPr>
        </p:nvSpPr>
        <p:spPr>
          <a:xfrm>
            <a:off x="727843" y="2432304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CREATING ENVIRONMENTS</a:t>
            </a:r>
            <a:endParaRPr/>
          </a:p>
        </p:txBody>
      </p:sp>
      <p:sp>
        <p:nvSpPr>
          <p:cNvPr id="151" name="Google Shape;151;p5"/>
          <p:cNvSpPr txBox="1">
            <a:spLocks noGrp="1"/>
          </p:cNvSpPr>
          <p:nvPr>
            <p:ph type="body" idx="3"/>
          </p:nvPr>
        </p:nvSpPr>
        <p:spPr>
          <a:xfrm>
            <a:off x="2952111" y="2432304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SET-UP SIMULATOR</a:t>
            </a:r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body" idx="5"/>
          </p:nvPr>
        </p:nvSpPr>
        <p:spPr>
          <a:xfrm>
            <a:off x="5188991" y="2432303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STREAM DATA</a:t>
            </a:r>
            <a:endParaRPr/>
          </a:p>
        </p:txBody>
      </p:sp>
      <p:sp>
        <p:nvSpPr>
          <p:cNvPr id="153" name="Google Shape;153;p5"/>
          <p:cNvSpPr txBox="1">
            <a:spLocks noGrp="1"/>
          </p:cNvSpPr>
          <p:nvPr>
            <p:ph type="body" idx="7"/>
          </p:nvPr>
        </p:nvSpPr>
        <p:spPr>
          <a:xfrm>
            <a:off x="7413259" y="2432304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BATCH DATA</a:t>
            </a:r>
            <a:endParaRPr/>
          </a:p>
        </p:txBody>
      </p:sp>
      <p:sp>
        <p:nvSpPr>
          <p:cNvPr id="154" name="Google Shape;154;p5"/>
          <p:cNvSpPr txBox="1">
            <a:spLocks noGrp="1"/>
          </p:cNvSpPr>
          <p:nvPr>
            <p:ph type="body" idx="9"/>
          </p:nvPr>
        </p:nvSpPr>
        <p:spPr>
          <a:xfrm>
            <a:off x="9630331" y="2432304"/>
            <a:ext cx="1826631" cy="776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DASHBOARD</a:t>
            </a:r>
            <a:endParaRPr/>
          </a:p>
        </p:txBody>
      </p:sp>
      <p:pic>
        <p:nvPicPr>
          <p:cNvPr id="155" name="Google Shape;155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45073" y="3296037"/>
            <a:ext cx="642938" cy="642938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56" name="Google Shape;156;p5" descr="Shape, 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5038" y="3263744"/>
            <a:ext cx="642938" cy="642938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57" name="Google Shape;157;p5" descr="Icon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54431" y="3961835"/>
            <a:ext cx="642938" cy="642938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58" name="Google Shape;158;p5" descr="A picture containing text, clipar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1180" y="3973265"/>
            <a:ext cx="665798" cy="620078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59" name="Google Shape;159;p5" descr="Icon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 l="37763" r="38004" b="6811"/>
          <a:stretch/>
        </p:blipFill>
        <p:spPr>
          <a:xfrm>
            <a:off x="7905885" y="4320832"/>
            <a:ext cx="597218" cy="71772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60" name="Google Shape;160;p5" descr="Icon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905885" y="3296037"/>
            <a:ext cx="597218" cy="688658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61" name="Google Shape;161;p5" descr="Icon&#10;&#10;Description automatically generated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328481" y="3258534"/>
            <a:ext cx="642938" cy="642938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62" name="Google Shape;162;p5" descr="Icon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116100" y="3285148"/>
            <a:ext cx="642938" cy="642938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</a:pPr>
            <a:r>
              <a:rPr lang="en-US"/>
              <a:t>DATA JOURNEY</a:t>
            </a:r>
            <a:endParaRPr/>
          </a:p>
        </p:txBody>
      </p:sp>
      <p:sp>
        <p:nvSpPr>
          <p:cNvPr id="168" name="Google Shape;168;p6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fld>
            <a:endParaRPr sz="1000">
              <a:solidFill>
                <a:srgbClr val="4C6748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69" name="Google Shape;169;p6"/>
          <p:cNvPicPr preferRelativeResize="0"/>
          <p:nvPr/>
        </p:nvPicPr>
        <p:blipFill rotWithShape="1">
          <a:blip r:embed="rId3">
            <a:alphaModFix/>
          </a:blip>
          <a:srcRect t="13157"/>
          <a:stretch/>
        </p:blipFill>
        <p:spPr>
          <a:xfrm>
            <a:off x="1366177" y="1228436"/>
            <a:ext cx="9459645" cy="5187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dirty="0"/>
              <a:t>FIRST DECISIONS</a:t>
            </a:r>
            <a:endParaRPr dirty="0"/>
          </a:p>
        </p:txBody>
      </p:sp>
      <p:sp>
        <p:nvSpPr>
          <p:cNvPr id="168" name="Google Shape;168;p6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rgbClr val="4C674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</a:t>
            </a:fld>
            <a:endParaRPr sz="1000">
              <a:solidFill>
                <a:srgbClr val="4C6748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440" name="Diagram 440">
            <a:extLst>
              <a:ext uri="{FF2B5EF4-FFF2-40B4-BE49-F238E27FC236}">
                <a16:creationId xmlns:a16="http://schemas.microsoft.com/office/drawing/2014/main" id="{489D1051-BD77-2215-6BFB-1EC2E7E3C4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8144999"/>
              </p:ext>
            </p:extLst>
          </p:nvPr>
        </p:nvGraphicFramePr>
        <p:xfrm>
          <a:off x="301925" y="619476"/>
          <a:ext cx="7545048" cy="65307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50" name="Google Shape;127;p2" descr="Alex Thomson takes lead in Vendée Globe while pre-race favourite returns to  the start">
            <a:extLst>
              <a:ext uri="{FF2B5EF4-FFF2-40B4-BE49-F238E27FC236}">
                <a16:creationId xmlns:a16="http://schemas.microsoft.com/office/drawing/2014/main" id="{C9E93998-1555-02F7-8FDD-40E2A47FED87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r="16018" b="2"/>
          <a:stretch/>
        </p:blipFill>
        <p:spPr>
          <a:xfrm>
            <a:off x="6968295" y="3146823"/>
            <a:ext cx="5221024" cy="3711178"/>
          </a:xfrm>
          <a:custGeom>
            <a:avLst/>
            <a:gdLst/>
            <a:ahLst/>
            <a:cxnLst/>
            <a:rect l="l" t="t" r="r" b="b"/>
            <a:pathLst>
              <a:path w="2733741" h="2172801" extrusionOk="0">
                <a:moveTo>
                  <a:pt x="1366871" y="0"/>
                </a:moveTo>
                <a:cubicBezTo>
                  <a:pt x="2121772" y="0"/>
                  <a:pt x="2733741" y="595368"/>
                  <a:pt x="2733741" y="1329791"/>
                </a:cubicBezTo>
                <a:cubicBezTo>
                  <a:pt x="2733741" y="1605200"/>
                  <a:pt x="2647683" y="1861054"/>
                  <a:pt x="2500301" y="2073290"/>
                </a:cubicBezTo>
                <a:lnTo>
                  <a:pt x="2423813" y="2172801"/>
                </a:lnTo>
                <a:lnTo>
                  <a:pt x="309928" y="2172801"/>
                </a:lnTo>
                <a:lnTo>
                  <a:pt x="233440" y="2073290"/>
                </a:lnTo>
                <a:cubicBezTo>
                  <a:pt x="86058" y="1861054"/>
                  <a:pt x="0" y="1605200"/>
                  <a:pt x="0" y="1329791"/>
                </a:cubicBezTo>
                <a:cubicBezTo>
                  <a:pt x="0" y="595368"/>
                  <a:pt x="611969" y="0"/>
                  <a:pt x="1366871" y="0"/>
                </a:cubicBezTo>
                <a:close/>
              </a:path>
            </a:pathLst>
          </a:cu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9996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</a:pPr>
            <a:r>
              <a:rPr lang="en-US"/>
              <a:t>CHALLENGES</a:t>
            </a:r>
            <a:endParaRPr/>
          </a:p>
        </p:txBody>
      </p:sp>
      <p:pic>
        <p:nvPicPr>
          <p:cNvPr id="175" name="Google Shape;17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9200"/>
            <a:ext cx="5695666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"/>
          <p:cNvSpPr txBox="1">
            <a:spLocks noGrp="1"/>
          </p:cNvSpPr>
          <p:nvPr>
            <p:ph type="title"/>
          </p:nvPr>
        </p:nvSpPr>
        <p:spPr>
          <a:xfrm>
            <a:off x="838200" y="498928"/>
            <a:ext cx="10515600" cy="567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6748"/>
              </a:buClr>
              <a:buSzPts val="3200"/>
              <a:buFont typeface="Quattrocento Sans"/>
              <a:buNone/>
            </a:pPr>
            <a:r>
              <a:rPr lang="en-US"/>
              <a:t>CHALLENGES</a:t>
            </a:r>
            <a:endParaRPr/>
          </a:p>
        </p:txBody>
      </p:sp>
      <p:pic>
        <p:nvPicPr>
          <p:cNvPr id="181" name="Google Shape;181;p7"/>
          <p:cNvPicPr preferRelativeResize="0"/>
          <p:nvPr/>
        </p:nvPicPr>
        <p:blipFill rotWithShape="1">
          <a:blip r:embed="rId3">
            <a:alphaModFix/>
          </a:blip>
          <a:srcRect t="12395" b="13827"/>
          <a:stretch/>
        </p:blipFill>
        <p:spPr>
          <a:xfrm>
            <a:off x="975360" y="2929992"/>
            <a:ext cx="8059275" cy="998016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7"/>
          <p:cNvSpPr txBox="1">
            <a:spLocks noGrp="1"/>
          </p:cNvSpPr>
          <p:nvPr>
            <p:ph type="body" idx="1"/>
          </p:nvPr>
        </p:nvSpPr>
        <p:spPr>
          <a:xfrm>
            <a:off x="838200" y="1324930"/>
            <a:ext cx="5442528" cy="660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452F"/>
              </a:buClr>
              <a:buSzPct val="100000"/>
              <a:buNone/>
            </a:pPr>
            <a:r>
              <a:rPr lang="en-US"/>
              <a:t>Distance formula worked at first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2452F"/>
              </a:buClr>
              <a:buSzPct val="100000"/>
              <a:buNone/>
            </a:pPr>
            <a:r>
              <a:rPr lang="en-US"/>
              <a:t>….than did not!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7">
      <a:dk1>
        <a:srgbClr val="000000"/>
      </a:dk1>
      <a:lt1>
        <a:srgbClr val="FFFFFF"/>
      </a:lt1>
      <a:dk2>
        <a:srgbClr val="BBAA9C"/>
      </a:dk2>
      <a:lt2>
        <a:srgbClr val="E7E6E6"/>
      </a:lt2>
      <a:accent1>
        <a:srgbClr val="668A60"/>
      </a:accent1>
      <a:accent2>
        <a:srgbClr val="702128"/>
      </a:accent2>
      <a:accent3>
        <a:srgbClr val="46708C"/>
      </a:accent3>
      <a:accent4>
        <a:srgbClr val="BB2606"/>
      </a:accent4>
      <a:accent5>
        <a:srgbClr val="F1910F"/>
      </a:accent5>
      <a:accent6>
        <a:srgbClr val="FBD5AD"/>
      </a:accent6>
      <a:hlink>
        <a:srgbClr val="6F2127"/>
      </a:hlink>
      <a:folHlink>
        <a:srgbClr val="BB26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      Vendée Globe  Group 1</vt:lpstr>
      <vt:lpstr>OVERVIEW</vt:lpstr>
      <vt:lpstr>THE RACE</vt:lpstr>
      <vt:lpstr>THE GOAL</vt:lpstr>
      <vt:lpstr>WORK PLAN</vt:lpstr>
      <vt:lpstr>DATA JOURNEY</vt:lpstr>
      <vt:lpstr>FIRST DECISIONS</vt:lpstr>
      <vt:lpstr>CHALLENGES</vt:lpstr>
      <vt:lpstr>CHALLENGES</vt:lpstr>
      <vt:lpstr>CHALLENGES</vt:lpstr>
      <vt:lpstr>DASHBOARD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Vendée Globe  Group 1</dc:title>
  <dc:creator>Nihal Sevingel Yogurtcuoglu</dc:creator>
  <cp:revision>34</cp:revision>
  <dcterms:created xsi:type="dcterms:W3CDTF">2023-04-05T14:27:01Z</dcterms:created>
  <dcterms:modified xsi:type="dcterms:W3CDTF">2023-04-05T20:07:26Z</dcterms:modified>
</cp:coreProperties>
</file>